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0" r:id="rId3"/>
    <p:sldId id="291" r:id="rId4"/>
    <p:sldId id="289" r:id="rId5"/>
    <p:sldId id="283" r:id="rId6"/>
    <p:sldId id="257" r:id="rId7"/>
    <p:sldId id="284" r:id="rId8"/>
    <p:sldId id="279" r:id="rId9"/>
    <p:sldId id="286" r:id="rId10"/>
    <p:sldId id="287" r:id="rId11"/>
    <p:sldId id="288" r:id="rId12"/>
    <p:sldId id="265" r:id="rId13"/>
    <p:sldId id="29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3EBED-CD03-4DEC-9F33-A58AD0CD0A8A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604BE-DBB5-42F8-A568-A8FB932637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3EBED-CD03-4DEC-9F33-A58AD0CD0A8A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604BE-DBB5-42F8-A568-A8FB932637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3EBED-CD03-4DEC-9F33-A58AD0CD0A8A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604BE-DBB5-42F8-A568-A8FB932637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3EBED-CD03-4DEC-9F33-A58AD0CD0A8A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604BE-DBB5-42F8-A568-A8FB932637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3EBED-CD03-4DEC-9F33-A58AD0CD0A8A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604BE-DBB5-42F8-A568-A8FB932637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3EBED-CD03-4DEC-9F33-A58AD0CD0A8A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604BE-DBB5-42F8-A568-A8FB932637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3EBED-CD03-4DEC-9F33-A58AD0CD0A8A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604BE-DBB5-42F8-A568-A8FB932637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3EBED-CD03-4DEC-9F33-A58AD0CD0A8A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604BE-DBB5-42F8-A568-A8FB932637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3EBED-CD03-4DEC-9F33-A58AD0CD0A8A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604BE-DBB5-42F8-A568-A8FB932637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3EBED-CD03-4DEC-9F33-A58AD0CD0A8A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604BE-DBB5-42F8-A568-A8FB932637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3EBED-CD03-4DEC-9F33-A58AD0CD0A8A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604BE-DBB5-42F8-A568-A8FB932637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73EBED-CD03-4DEC-9F33-A58AD0CD0A8A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7604BE-DBB5-42F8-A568-A8FB9326375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"/>
            <a:ext cx="7772400" cy="836712"/>
          </a:xfrm>
        </p:spPr>
        <p:txBody>
          <a:bodyPr/>
          <a:lstStyle/>
          <a:p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Җәй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6137920"/>
            <a:ext cx="6400800" cy="720080"/>
          </a:xfrm>
        </p:spPr>
        <p:txBody>
          <a:bodyPr/>
          <a:lstStyle/>
          <a:p>
            <a:r>
              <a:rPr lang="tt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Лето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Админ\Downloads\лето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692696"/>
            <a:ext cx="8756173" cy="5472608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850106"/>
          </a:xfrm>
        </p:spPr>
        <p:txBody>
          <a:bodyPr/>
          <a:lstStyle/>
          <a:p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Каен җиләге пешә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795" name="Picture 3" descr="C:\Users\Админ\Downloads\лето.ягод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6061" y="980728"/>
            <a:ext cx="7460355" cy="5009627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411760" y="6021288"/>
            <a:ext cx="42164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Поспевает земляника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850106"/>
          </a:xfrm>
        </p:spPr>
        <p:txBody>
          <a:bodyPr/>
          <a:lstStyle/>
          <a:p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Басуларда иген үсә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18" name="Picture 2" descr="C:\Users\Админ\Downloads\лето.хлеб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599" y="1052736"/>
            <a:ext cx="7249987" cy="482453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411760" y="6093296"/>
            <a:ext cx="41386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полях растёт хлеб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Җәй көне су коенабыз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C:\Users\Админ\Documents\Фотка-009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124744"/>
            <a:ext cx="6912768" cy="489654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915816" y="6021288"/>
            <a:ext cx="31924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Летом купаемся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С помощью словарных слов переведи текст.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928670"/>
            <a:ext cx="8715436" cy="519749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tt-RU" sz="4000" dirty="0" smtClean="0">
                <a:latin typeface="Times New Roman" pitchFamily="18" charset="0"/>
                <a:cs typeface="Times New Roman" pitchFamily="18" charset="0"/>
              </a:rPr>
              <a:t>Җәй </a:t>
            </a:r>
            <a:r>
              <a:rPr lang="tt-RU" sz="4000" dirty="0" smtClean="0">
                <a:latin typeface="Times New Roman" pitchFamily="18" charset="0"/>
                <a:cs typeface="Times New Roman" pitchFamily="18" charset="0"/>
              </a:rPr>
              <a:t>җитә. </a:t>
            </a:r>
            <a:r>
              <a:rPr lang="tt-RU" sz="4000" dirty="0" smtClean="0">
                <a:latin typeface="Times New Roman" pitchFamily="18" charset="0"/>
                <a:cs typeface="Times New Roman" pitchFamily="18" charset="0"/>
              </a:rPr>
              <a:t>Җәйге </a:t>
            </a:r>
            <a:r>
              <a:rPr lang="tt-RU" sz="4000" dirty="0" smtClean="0">
                <a:latin typeface="Times New Roman" pitchFamily="18" charset="0"/>
                <a:cs typeface="Times New Roman" pitchFamily="18" charset="0"/>
              </a:rPr>
              <a:t>каникул</a:t>
            </a:r>
            <a:r>
              <a:rPr lang="tt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лар </a:t>
            </a:r>
            <a:r>
              <a:rPr lang="tt-RU" sz="4000" dirty="0" smtClean="0">
                <a:latin typeface="Times New Roman" pitchFamily="18" charset="0"/>
                <a:cs typeface="Times New Roman" pitchFamily="18" charset="0"/>
              </a:rPr>
              <a:t>башлана. Җәй </a:t>
            </a:r>
            <a:r>
              <a:rPr lang="tt-RU" sz="4000" dirty="0" smtClean="0">
                <a:latin typeface="Times New Roman" pitchFamily="18" charset="0"/>
                <a:cs typeface="Times New Roman" pitchFamily="18" charset="0"/>
              </a:rPr>
              <a:t>көне эссе. </a:t>
            </a:r>
            <a:r>
              <a:rPr lang="tt-RU" sz="4000" dirty="0" smtClean="0">
                <a:latin typeface="Times New Roman" pitchFamily="18" charset="0"/>
                <a:cs typeface="Times New Roman" pitchFamily="18" charset="0"/>
              </a:rPr>
              <a:t>Кояш </a:t>
            </a:r>
            <a:r>
              <a:rPr lang="tt-RU" sz="4000" dirty="0" smtClean="0">
                <a:latin typeface="Times New Roman" pitchFamily="18" charset="0"/>
                <a:cs typeface="Times New Roman" pitchFamily="18" charset="0"/>
              </a:rPr>
              <a:t>кыздыра. </a:t>
            </a:r>
            <a:r>
              <a:rPr lang="tt-RU" sz="4000" dirty="0" smtClean="0">
                <a:latin typeface="Times New Roman" pitchFamily="18" charset="0"/>
                <a:cs typeface="Times New Roman" pitchFamily="18" charset="0"/>
              </a:rPr>
              <a:t>Болын</a:t>
            </a:r>
            <a:r>
              <a:rPr lang="tt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tt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урманда</a:t>
            </a:r>
            <a:r>
              <a:rPr lang="tt-RU" sz="4000" dirty="0" smtClean="0">
                <a:latin typeface="Times New Roman" pitchFamily="18" charset="0"/>
                <a:cs typeface="Times New Roman" pitchFamily="18" charset="0"/>
              </a:rPr>
              <a:t> чәчәк</a:t>
            </a:r>
            <a:r>
              <a:rPr lang="tt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ләр </a:t>
            </a:r>
            <a:r>
              <a:rPr lang="tt-RU" sz="4000" dirty="0" smtClean="0">
                <a:latin typeface="Times New Roman" pitchFamily="18" charset="0"/>
                <a:cs typeface="Times New Roman" pitchFamily="18" charset="0"/>
              </a:rPr>
              <a:t>үсә. </a:t>
            </a:r>
            <a:r>
              <a:rPr lang="tt-RU" sz="4000" dirty="0" smtClean="0">
                <a:latin typeface="Times New Roman" pitchFamily="18" charset="0"/>
                <a:cs typeface="Times New Roman" pitchFamily="18" charset="0"/>
              </a:rPr>
              <a:t>Басулар</a:t>
            </a:r>
            <a:r>
              <a:rPr lang="tt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tt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sz="4000" dirty="0" smtClean="0">
                <a:latin typeface="Times New Roman" pitchFamily="18" charset="0"/>
                <a:cs typeface="Times New Roman" pitchFamily="18" charset="0"/>
              </a:rPr>
              <a:t>иген үсә. </a:t>
            </a:r>
            <a:r>
              <a:rPr lang="tt-RU" sz="4000" dirty="0" smtClean="0">
                <a:latin typeface="Times New Roman" pitchFamily="18" charset="0"/>
                <a:cs typeface="Times New Roman" pitchFamily="18" charset="0"/>
              </a:rPr>
              <a:t>Болын</a:t>
            </a:r>
            <a:r>
              <a:rPr lang="tt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tt-RU" sz="4000" dirty="0" smtClean="0">
                <a:latin typeface="Times New Roman" pitchFamily="18" charset="0"/>
                <a:cs typeface="Times New Roman" pitchFamily="18" charset="0"/>
              </a:rPr>
              <a:t>, урман</a:t>
            </a:r>
            <a:r>
              <a:rPr lang="tt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tt-RU" sz="4000" dirty="0" smtClean="0">
                <a:latin typeface="Times New Roman" pitchFamily="18" charset="0"/>
                <a:cs typeface="Times New Roman" pitchFamily="18" charset="0"/>
              </a:rPr>
              <a:t> күбәләк</a:t>
            </a:r>
            <a:r>
              <a:rPr lang="tt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ләр</a:t>
            </a:r>
            <a:r>
              <a:rPr lang="tt-RU" sz="4000" dirty="0" smtClean="0">
                <a:latin typeface="Times New Roman" pitchFamily="18" charset="0"/>
                <a:cs typeface="Times New Roman" pitchFamily="18" charset="0"/>
              </a:rPr>
              <a:t>, бал кортлары оча</a:t>
            </a:r>
            <a:r>
              <a:rPr lang="tt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лар</a:t>
            </a:r>
            <a:r>
              <a:rPr lang="tt-RU" sz="4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tt-RU" sz="4000" dirty="0" smtClean="0">
                <a:latin typeface="Times New Roman" pitchFamily="18" charset="0"/>
                <a:cs typeface="Times New Roman" pitchFamily="18" charset="0"/>
              </a:rPr>
              <a:t>Бал </a:t>
            </a:r>
            <a:r>
              <a:rPr lang="tt-RU" sz="4000" dirty="0" smtClean="0">
                <a:latin typeface="Times New Roman" pitchFamily="18" charset="0"/>
                <a:cs typeface="Times New Roman" pitchFamily="18" charset="0"/>
              </a:rPr>
              <a:t>кортлары бал җыя. </a:t>
            </a:r>
            <a:r>
              <a:rPr lang="tt-RU" sz="4000" dirty="0" smtClean="0">
                <a:latin typeface="Times New Roman" pitchFamily="18" charset="0"/>
                <a:cs typeface="Times New Roman" pitchFamily="18" charset="0"/>
              </a:rPr>
              <a:t>Болын</a:t>
            </a:r>
            <a:r>
              <a:rPr lang="tt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tt-RU" sz="4000" dirty="0" smtClean="0">
                <a:latin typeface="Times New Roman" pitchFamily="18" charset="0"/>
                <a:cs typeface="Times New Roman" pitchFamily="18" charset="0"/>
              </a:rPr>
              <a:t>, урман</a:t>
            </a:r>
            <a:r>
              <a:rPr lang="tt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да </a:t>
            </a:r>
            <a:r>
              <a:rPr lang="tt-RU" sz="4000" dirty="0" smtClean="0">
                <a:latin typeface="Times New Roman" pitchFamily="18" charset="0"/>
                <a:cs typeface="Times New Roman" pitchFamily="18" charset="0"/>
              </a:rPr>
              <a:t>җиләк </a:t>
            </a:r>
            <a:r>
              <a:rPr lang="tt-RU" sz="4000" dirty="0" smtClean="0">
                <a:latin typeface="Times New Roman" pitchFamily="18" charset="0"/>
                <a:cs typeface="Times New Roman" pitchFamily="18" charset="0"/>
              </a:rPr>
              <a:t>пешә.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sz="4000" dirty="0" smtClean="0">
                <a:latin typeface="Times New Roman" pitchFamily="18" charset="0"/>
                <a:cs typeface="Times New Roman" pitchFamily="18" charset="0"/>
              </a:rPr>
              <a:t>Без урманда җиләк</a:t>
            </a:r>
            <a:r>
              <a:rPr lang="tt-RU" sz="4000" dirty="0" smtClean="0">
                <a:latin typeface="Times New Roman" pitchFamily="18" charset="0"/>
                <a:cs typeface="Times New Roman" pitchFamily="18" charset="0"/>
              </a:rPr>
              <a:t>, гөмбә </a:t>
            </a:r>
            <a:r>
              <a:rPr lang="tt-RU" sz="4000" dirty="0" smtClean="0">
                <a:latin typeface="Times New Roman" pitchFamily="18" charset="0"/>
                <a:cs typeface="Times New Roman" pitchFamily="18" charset="0"/>
              </a:rPr>
              <a:t>җыя</a:t>
            </a:r>
            <a:r>
              <a:rPr lang="tt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быз</a:t>
            </a:r>
            <a:r>
              <a:rPr lang="tt-RU" sz="4000" dirty="0" smtClean="0">
                <a:latin typeface="Times New Roman" pitchFamily="18" charset="0"/>
                <a:cs typeface="Times New Roman" pitchFamily="18" charset="0"/>
              </a:rPr>
              <a:t>.Елгада</a:t>
            </a:r>
            <a:r>
              <a:rPr lang="tt-RU" sz="4000" dirty="0" smtClean="0">
                <a:latin typeface="Times New Roman" pitchFamily="18" charset="0"/>
                <a:cs typeface="Times New Roman" pitchFamily="18" charset="0"/>
              </a:rPr>
              <a:t>, күлдә су коенабыз. </a:t>
            </a:r>
            <a:r>
              <a:rPr lang="tt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b="1" dirty="0" smtClean="0">
              <a:solidFill>
                <a:srgbClr val="FF0000"/>
              </a:solidFill>
            </a:endParaRPr>
          </a:p>
          <a:p>
            <a:pPr algn="just">
              <a:buNone/>
            </a:pPr>
            <a:endParaRPr lang="ru-RU" sz="4000" b="1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3571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Словарная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>
            <a:normAutofit fontScale="70000" lnSpcReduction="20000"/>
          </a:bodyPr>
          <a:lstStyle/>
          <a:p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Җәй-лето</a:t>
            </a:r>
          </a:p>
          <a:p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Җәй көне-летом</a:t>
            </a:r>
          </a:p>
          <a:p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Җәйге каникул</a:t>
            </a:r>
            <a:r>
              <a:rPr lang="tt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лар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-летние каникулы </a:t>
            </a:r>
          </a:p>
          <a:p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Эссе –жарко, жаркий</a:t>
            </a:r>
          </a:p>
          <a:p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Кояш-солнце</a:t>
            </a:r>
          </a:p>
          <a:p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Болын-луг</a:t>
            </a:r>
          </a:p>
          <a:p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Басу (кыр)-поле</a:t>
            </a:r>
          </a:p>
          <a:p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Чәчәк</a:t>
            </a:r>
            <a:r>
              <a:rPr lang="tt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ләр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-цвет</a:t>
            </a:r>
            <a:r>
              <a:rPr lang="tt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ы</a:t>
            </a:r>
          </a:p>
          <a:p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Җиләк-ягода</a:t>
            </a:r>
            <a:endParaRPr lang="tt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Гөмбә-гриб</a:t>
            </a:r>
          </a:p>
          <a:p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Иген-хлеб</a:t>
            </a:r>
          </a:p>
          <a:p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Үсә-растет</a:t>
            </a:r>
          </a:p>
          <a:p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Салават 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күпере-радуга</a:t>
            </a:r>
          </a:p>
          <a:p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Бал 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корты-пчела</a:t>
            </a:r>
          </a:p>
          <a:p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Күбәләк-бабочка</a:t>
            </a:r>
          </a:p>
          <a:p>
            <a:endParaRPr lang="tt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tt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Словарная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785794"/>
            <a:ext cx="8786874" cy="5857916"/>
          </a:xfrm>
        </p:spPr>
        <p:txBody>
          <a:bodyPr>
            <a:normAutofit fontScale="77500" lnSpcReduction="20000"/>
          </a:bodyPr>
          <a:lstStyle/>
          <a:p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Җәй җитә. </a:t>
            </a:r>
            <a:r>
              <a:rPr lang="tt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Лето наступает.</a:t>
            </a:r>
          </a:p>
          <a:p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Җәйге 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каникул</a:t>
            </a:r>
            <a:r>
              <a:rPr lang="tt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лар 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башлана. </a:t>
            </a:r>
            <a:r>
              <a:rPr lang="tt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Начинаются летние каникулы. </a:t>
            </a:r>
          </a:p>
          <a:p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Җәй көне эссе. </a:t>
            </a:r>
            <a:r>
              <a:rPr lang="tt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Летом жарко.</a:t>
            </a:r>
          </a:p>
          <a:p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Кояш кыздыра. </a:t>
            </a:r>
            <a:r>
              <a:rPr lang="tt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Солнце печет.</a:t>
            </a:r>
          </a:p>
          <a:p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Болын</a:t>
            </a:r>
            <a:r>
              <a:rPr lang="tt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да, урманда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 чәчәк</a:t>
            </a:r>
            <a:r>
              <a:rPr lang="tt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ләр 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үсә. </a:t>
            </a:r>
            <a:r>
              <a:rPr lang="tt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лугу, в лесу растут цветы.</a:t>
            </a:r>
          </a:p>
          <a:p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Басулар</a:t>
            </a:r>
            <a:r>
              <a:rPr lang="tt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иген 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үсә.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полях растёт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хлеб.</a:t>
            </a: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Болын</a:t>
            </a:r>
            <a:r>
              <a:rPr lang="tt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, урман</a:t>
            </a:r>
            <a:r>
              <a:rPr lang="tt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 күбәләк</a:t>
            </a:r>
            <a:r>
              <a:rPr lang="tt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ләр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, бал 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кортлары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 оча</a:t>
            </a:r>
            <a:r>
              <a:rPr lang="tt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лар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лугу, в лесу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летают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бабочки, пчелы. </a:t>
            </a:r>
          </a:p>
          <a:p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Бал кортлары бал 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җыя.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Пчёлы собирают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мёд. </a:t>
            </a: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Болын</a:t>
            </a:r>
            <a:r>
              <a:rPr lang="tt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урман</a:t>
            </a:r>
            <a:r>
              <a:rPr lang="tt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да 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җиләк пешә.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На лугу, в лесу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ягода поспевает.</a:t>
            </a: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Без урманда җиләк, гөмбә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җыя</a:t>
            </a:r>
            <a:r>
              <a:rPr lang="tt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быз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tt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Мы в лесу собираем ягоды, грибы.</a:t>
            </a:r>
          </a:p>
          <a:p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Елгада, күлд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ә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 су коенабыз. </a:t>
            </a:r>
            <a:r>
              <a:rPr lang="tt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реке, в озере купаемся. 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850106"/>
          </a:xfrm>
        </p:spPr>
        <p:txBody>
          <a:bodyPr/>
          <a:lstStyle/>
          <a:p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Җәй көне эссе кояш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2" name="Picture 2" descr="C:\Users\Админ\Downloads\лето.солнце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9707" y="836712"/>
            <a:ext cx="7767155" cy="518457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627784" y="6093296"/>
            <a:ext cx="41701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Летом жаркое солнце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850106"/>
          </a:xfrm>
        </p:spPr>
        <p:txBody>
          <a:bodyPr/>
          <a:lstStyle/>
          <a:p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Салават күпере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Picture 2" descr="C:\Users\Админ\Downloads\лето. радуг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9" y="980728"/>
            <a:ext cx="7032780" cy="511256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707904" y="6165304"/>
            <a:ext cx="14446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Радуга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64704"/>
          </a:xfrm>
        </p:spPr>
        <p:txBody>
          <a:bodyPr/>
          <a:lstStyle/>
          <a:p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Болында чәчәкләр үсә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Админ\Documents\лето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628800"/>
            <a:ext cx="5495705" cy="4121779"/>
          </a:xfrm>
          <a:prstGeom prst="rect">
            <a:avLst/>
          </a:prstGeom>
          <a:noFill/>
        </p:spPr>
      </p:pic>
      <p:pic>
        <p:nvPicPr>
          <p:cNvPr id="2051" name="Picture 3" descr="C:\Users\Админ\Downloads\лето.луг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836712"/>
            <a:ext cx="6984776" cy="518457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339752" y="6093296"/>
            <a:ext cx="42268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лугу растут цветы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t-RU" sz="4900" dirty="0" smtClean="0">
                <a:latin typeface="Times New Roman" pitchFamily="18" charset="0"/>
                <a:cs typeface="Times New Roman" pitchFamily="18" charset="0"/>
              </a:rPr>
              <a:t>Бал кортлары бал җыя</a:t>
            </a:r>
            <a:r>
              <a:rPr lang="tt-RU" dirty="0" smtClean="0"/>
              <a:t/>
            </a:r>
            <a:br>
              <a:rPr lang="tt-RU" dirty="0" smtClean="0"/>
            </a:br>
            <a:endParaRPr lang="ru-RU" dirty="0"/>
          </a:p>
        </p:txBody>
      </p:sp>
      <p:pic>
        <p:nvPicPr>
          <p:cNvPr id="30722" name="Picture 2" descr="C:\Users\Админ\Downloads\лето.пчелы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980728"/>
            <a:ext cx="6840760" cy="502255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411760" y="6021288"/>
            <a:ext cx="42204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Пчёлы собирают мёд 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Болында күбәләкләр очалар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 descr="C:\Users\Админ\Downloads\лето. бабоч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196752"/>
            <a:ext cx="7200800" cy="489654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195736" y="6093296"/>
            <a:ext cx="47929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лугу летают бабочки 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864096"/>
          </a:xfrm>
        </p:spPr>
        <p:txBody>
          <a:bodyPr/>
          <a:lstStyle/>
          <a:p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Җәй көне гөмбәләр үсә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0" name="Picture 2" descr="C:\Users\Админ\Downloads\лето.грибы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908720"/>
            <a:ext cx="7200800" cy="518457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411760" y="6093296"/>
            <a:ext cx="39447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Летом растут грибы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224</TotalTime>
  <Words>273</Words>
  <Application>Microsoft Office PowerPoint</Application>
  <PresentationFormat>Экран (4:3)</PresentationFormat>
  <Paragraphs>51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Җәй</vt:lpstr>
      <vt:lpstr>Словарная работа</vt:lpstr>
      <vt:lpstr>Словарная работа</vt:lpstr>
      <vt:lpstr>Җәй көне эссе кояш</vt:lpstr>
      <vt:lpstr>Салават күпере</vt:lpstr>
      <vt:lpstr>Болында чәчәкләр үсә</vt:lpstr>
      <vt:lpstr>Бал кортлары бал җыя </vt:lpstr>
      <vt:lpstr>Болында күбәләкләр очалар</vt:lpstr>
      <vt:lpstr>Җәй көне гөмбәләр үсә</vt:lpstr>
      <vt:lpstr>Каен җиләге пешә</vt:lpstr>
      <vt:lpstr>Басуларда иген үсә</vt:lpstr>
      <vt:lpstr>Җәй көне су коенабыз</vt:lpstr>
      <vt:lpstr>С помощью словарных слов переведи текст.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Җәй</dc:title>
  <dc:creator>Админ</dc:creator>
  <cp:lastModifiedBy>user</cp:lastModifiedBy>
  <cp:revision>29</cp:revision>
  <dcterms:created xsi:type="dcterms:W3CDTF">2012-05-17T15:41:16Z</dcterms:created>
  <dcterms:modified xsi:type="dcterms:W3CDTF">2020-05-12T05:31:10Z</dcterms:modified>
</cp:coreProperties>
</file>